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14D2-17D5-1AE8-C2ED-D46E5ADE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4E3EB-4D86-84ED-DD34-83226A47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3015-6C53-4476-9261-1C0206933CB2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3E0AA-E77C-7C29-0AE0-28D9A8E9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4D4DE-A0C9-634C-A27C-AFFF6AE8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4490-38B8-44DB-BFC4-48DEDA48D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CB208-EB28-40F6-2F16-AA4451D3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FE41-6B8C-7A69-8076-00FC75EE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08F1-7B90-CFF6-A846-66DABC556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3015-6C53-4476-9261-1C0206933CB2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73507-325D-E654-A48B-1C6752DCE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D0569-05A1-8A2D-7B5F-E0607BA3E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4490-38B8-44DB-BFC4-48DEDA48D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E284C-7E0E-3C97-0B88-AD34DB94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B23D-5B75-F81B-2DE0-94107FF0F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62E5C1-70BE-15A4-CA74-A72E0119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E441E-6808-F640-8B16-A946E3249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357FF-E896-058F-33EC-6D59F0E1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4FDE2-1E23-BF70-8A6C-712F533AA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5CDCC08-59D4-18A1-9F8B-D7BD4BB090B1}"/>
              </a:ext>
            </a:extLst>
          </p:cNvPr>
          <p:cNvSpPr/>
          <p:nvPr/>
        </p:nvSpPr>
        <p:spPr>
          <a:xfrm>
            <a:off x="6348335" y="6580682"/>
            <a:ext cx="554635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46E02B0-6BF9-7469-58CF-F276A83E47D8}"/>
              </a:ext>
            </a:extLst>
          </p:cNvPr>
          <p:cNvSpPr/>
          <p:nvPr/>
        </p:nvSpPr>
        <p:spPr>
          <a:xfrm>
            <a:off x="6550702" y="6288374"/>
            <a:ext cx="622091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BE4D37-B93F-8CBF-43AE-837499C2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1C206-8781-064A-3293-188C8DBF2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864E3-270D-027E-672C-B4BC80F6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9E604-69A0-393C-72A2-611BAE0C1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A771C-E627-E1E5-279B-11401E30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29557-7C2E-D9F9-AA39-770960A44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D6392A8-876C-BFA9-4F1E-A1ECC1ACEECA}"/>
              </a:ext>
            </a:extLst>
          </p:cNvPr>
          <p:cNvSpPr/>
          <p:nvPr/>
        </p:nvSpPr>
        <p:spPr>
          <a:xfrm>
            <a:off x="8484433" y="2495862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EDEE2A0-E57D-7192-9649-1B2A56E9D69B}"/>
              </a:ext>
            </a:extLst>
          </p:cNvPr>
          <p:cNvSpPr/>
          <p:nvPr/>
        </p:nvSpPr>
        <p:spPr>
          <a:xfrm>
            <a:off x="8484433" y="1663908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9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 xsi:nil="true"/>
    <Delivery_Option xmlns="4aed504c-ebe7-463e-82c7-15fe6339b33a">DELIVER IMMEDIATELY</Delivery_Option>
    <Schedule_ID xmlns="4aed504c-ebe7-463e-82c7-15fe6339b33a">228</Schedule_ID>
    <Delivery_Purpose xmlns="4aed504c-ebe7-463e-82c7-15fe6339b33a">BROADCAST EMAIL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04DF1B-B70B-468D-8818-A4FBD4DF8F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BD4685-C3F9-4817-97B2-36C933C24432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  <ds:schemaRef ds:uri="4aed504c-ebe7-463e-82c7-15fe6339b33a"/>
  </ds:schemaRefs>
</ds:datastoreItem>
</file>

<file path=customXml/itemProps3.xml><?xml version="1.0" encoding="utf-8"?>
<ds:datastoreItem xmlns:ds="http://schemas.openxmlformats.org/officeDocument/2006/customXml" ds:itemID="{2D58D118-1006-4EEE-A06F-8A73F082E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Harrison</dc:creator>
  <cp:lastModifiedBy>Care, Amanda</cp:lastModifiedBy>
  <cp:revision>2</cp:revision>
  <dcterms:created xsi:type="dcterms:W3CDTF">2022-09-08T21:30:25Z</dcterms:created>
  <dcterms:modified xsi:type="dcterms:W3CDTF">2022-09-09T11:01:55Z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